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B652148-3FDD-43E4-9DD0-29649289B4BE}" type="datetimeFigureOut">
              <a:rPr lang="ru-RU" smtClean="0"/>
              <a:t>23.10.2020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79B8C1F-4F7A-4B85-984E-9FE97B1D873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652148-3FDD-43E4-9DD0-29649289B4BE}" type="datetimeFigureOut">
              <a:rPr lang="ru-RU" smtClean="0"/>
              <a:t>23.10.2020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9B8C1F-4F7A-4B85-984E-9FE97B1D873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652148-3FDD-43E4-9DD0-29649289B4BE}" type="datetimeFigureOut">
              <a:rPr lang="ru-RU" smtClean="0"/>
              <a:t>23.10.2020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9B8C1F-4F7A-4B85-984E-9FE97B1D873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652148-3FDD-43E4-9DD0-29649289B4BE}" type="datetimeFigureOut">
              <a:rPr lang="ru-RU" smtClean="0"/>
              <a:t>23.10.2020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9B8C1F-4F7A-4B85-984E-9FE97B1D8737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652148-3FDD-43E4-9DD0-29649289B4BE}" type="datetimeFigureOut">
              <a:rPr lang="ru-RU" smtClean="0"/>
              <a:t>23.10.2020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9B8C1F-4F7A-4B85-984E-9FE97B1D8737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652148-3FDD-43E4-9DD0-29649289B4BE}" type="datetimeFigureOut">
              <a:rPr lang="ru-RU" smtClean="0"/>
              <a:t>23.10.2020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9B8C1F-4F7A-4B85-984E-9FE97B1D8737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652148-3FDD-43E4-9DD0-29649289B4BE}" type="datetimeFigureOut">
              <a:rPr lang="ru-RU" smtClean="0"/>
              <a:t>23.10.2020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9B8C1F-4F7A-4B85-984E-9FE97B1D8737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652148-3FDD-43E4-9DD0-29649289B4BE}" type="datetimeFigureOut">
              <a:rPr lang="ru-RU" smtClean="0"/>
              <a:t>23.10.2020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9B8C1F-4F7A-4B85-984E-9FE97B1D8737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652148-3FDD-43E4-9DD0-29649289B4BE}" type="datetimeFigureOut">
              <a:rPr lang="ru-RU" smtClean="0"/>
              <a:t>23.10.2020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9B8C1F-4F7A-4B85-984E-9FE97B1D873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3B652148-3FDD-43E4-9DD0-29649289B4BE}" type="datetimeFigureOut">
              <a:rPr lang="ru-RU" smtClean="0"/>
              <a:t>23.10.2020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9B8C1F-4F7A-4B85-984E-9FE97B1D8737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B652148-3FDD-43E4-9DD0-29649289B4BE}" type="datetimeFigureOut">
              <a:rPr lang="ru-RU" smtClean="0"/>
              <a:t>23.10.2020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79B8C1F-4F7A-4B85-984E-9FE97B1D8737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3B652148-3FDD-43E4-9DD0-29649289B4BE}" type="datetimeFigureOut">
              <a:rPr lang="ru-RU" smtClean="0"/>
              <a:t>23.10.2020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479B8C1F-4F7A-4B85-984E-9FE97B1D8737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260648"/>
            <a:ext cx="7772400" cy="1829761"/>
          </a:xfrm>
        </p:spPr>
        <p:txBody>
          <a:bodyPr>
            <a:noAutofit/>
          </a:bodyPr>
          <a:lstStyle/>
          <a:p>
            <a:pPr algn="ctr"/>
            <a:r>
              <a:rPr lang="ru-RU" sz="6000" dirty="0" smtClean="0"/>
              <a:t>Как выбрать профессию</a:t>
            </a:r>
            <a:endParaRPr lang="ru-RU" sz="6000" dirty="0"/>
          </a:p>
        </p:txBody>
      </p:sp>
      <p:pic>
        <p:nvPicPr>
          <p:cNvPr id="23554" name="Picture 2" descr="Профориентация в школе: как построить работу эффективно? - YouTube"/>
          <p:cNvPicPr>
            <a:picLocks noChangeAspect="1" noChangeArrowheads="1"/>
          </p:cNvPicPr>
          <p:nvPr/>
        </p:nvPicPr>
        <p:blipFill>
          <a:blip r:embed="rId2" cstate="print"/>
          <a:srcRect t="8400" b="9701"/>
          <a:stretch>
            <a:fillRect/>
          </a:stretch>
        </p:blipFill>
        <p:spPr bwMode="auto">
          <a:xfrm>
            <a:off x="2267744" y="2276872"/>
            <a:ext cx="4572000" cy="28083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Психолог КФУ: &quot;При профориентационной работе с подростками все большую роль  начинают играть арт-терапевтические тренинги&quot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56176" y="4999698"/>
            <a:ext cx="2771800" cy="1858302"/>
          </a:xfrm>
          <a:prstGeom prst="rect">
            <a:avLst/>
          </a:prstGeom>
          <a:noFill/>
        </p:spPr>
      </p:pic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marL="365125" indent="-4763" algn="just">
              <a:spcBef>
                <a:spcPct val="50000"/>
              </a:spcBef>
              <a:buNone/>
            </a:pPr>
            <a:r>
              <a:rPr lang="ru-RU" altLang="ru-RU" sz="2800" dirty="0" smtClean="0">
                <a:latin typeface="Times New Roman" pitchFamily="18" charset="0"/>
              </a:rPr>
              <a:t>Для </a:t>
            </a:r>
            <a:r>
              <a:rPr lang="ru-RU" altLang="ru-RU" sz="2800" dirty="0" smtClean="0">
                <a:latin typeface="Times New Roman" pitchFamily="18" charset="0"/>
              </a:rPr>
              <a:t>правильного, адекватного выбора выпускнику школы приходиться проделать большую внутреннюю работу:</a:t>
            </a:r>
          </a:p>
          <a:p>
            <a:pPr indent="338138" algn="just">
              <a:spcBef>
                <a:spcPct val="50000"/>
              </a:spcBef>
            </a:pPr>
            <a:r>
              <a:rPr lang="ru-RU" altLang="ru-RU" sz="2800" dirty="0" smtClean="0">
                <a:latin typeface="Times New Roman" pitchFamily="18" charset="0"/>
              </a:rPr>
              <a:t> </a:t>
            </a:r>
            <a:r>
              <a:rPr lang="ru-RU" altLang="ru-RU" sz="2800" dirty="0" smtClean="0">
                <a:latin typeface="Times New Roman" pitchFamily="18" charset="0"/>
              </a:rPr>
              <a:t>необходимо </a:t>
            </a:r>
            <a:r>
              <a:rPr lang="ru-RU" altLang="ru-RU" sz="2800" i="1" u="sng" dirty="0" smtClean="0">
                <a:latin typeface="Times New Roman" pitchFamily="18" charset="0"/>
              </a:rPr>
              <a:t>проанализировать свои ресурсы </a:t>
            </a:r>
            <a:r>
              <a:rPr lang="ru-RU" altLang="ru-RU" sz="2800" dirty="0" smtClean="0">
                <a:latin typeface="Times New Roman" pitchFamily="18" charset="0"/>
              </a:rPr>
              <a:t>(интересы, способности, особенности личности);</a:t>
            </a:r>
          </a:p>
          <a:p>
            <a:pPr indent="338138" algn="just">
              <a:spcBef>
                <a:spcPct val="50000"/>
              </a:spcBef>
            </a:pPr>
            <a:r>
              <a:rPr lang="ru-RU" altLang="ru-RU" sz="2800" dirty="0" smtClean="0">
                <a:latin typeface="Times New Roman" pitchFamily="18" charset="0"/>
              </a:rPr>
              <a:t> </a:t>
            </a:r>
            <a:r>
              <a:rPr lang="ru-RU" altLang="ru-RU" sz="2800" i="1" u="sng" dirty="0" smtClean="0">
                <a:latin typeface="Times New Roman" pitchFamily="18" charset="0"/>
              </a:rPr>
              <a:t>узнать и принять требования</a:t>
            </a:r>
            <a:r>
              <a:rPr lang="ru-RU" altLang="ru-RU" sz="2800" dirty="0" smtClean="0">
                <a:latin typeface="Times New Roman" pitchFamily="18" charset="0"/>
              </a:rPr>
              <a:t> избираемой профессии;</a:t>
            </a:r>
          </a:p>
          <a:p>
            <a:pPr indent="338138" algn="just">
              <a:spcBef>
                <a:spcPct val="50000"/>
              </a:spcBef>
            </a:pPr>
            <a:r>
              <a:rPr lang="ru-RU" altLang="ru-RU" sz="2800" dirty="0" smtClean="0">
                <a:latin typeface="Times New Roman" pitchFamily="18" charset="0"/>
              </a:rPr>
              <a:t> </a:t>
            </a:r>
            <a:r>
              <a:rPr lang="ru-RU" altLang="ru-RU" sz="2800" i="1" u="sng" dirty="0" smtClean="0">
                <a:latin typeface="Times New Roman" pitchFamily="18" charset="0"/>
              </a:rPr>
              <a:t>осознать потенциальные несоответствия </a:t>
            </a:r>
            <a:r>
              <a:rPr lang="ru-RU" altLang="ru-RU" sz="2800" dirty="0" smtClean="0">
                <a:latin typeface="Times New Roman" pitchFamily="18" charset="0"/>
              </a:rPr>
              <a:t>личностных особенностей и  специфики профессии  и оценить возможность коррекции этих несоответствий. 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Autofit/>
          </a:bodyPr>
          <a:lstStyle/>
          <a:p>
            <a:pPr algn="ctr"/>
            <a:r>
              <a:rPr lang="ru-RU" altLang="ru-RU" sz="3600" dirty="0" smtClean="0">
                <a:latin typeface="Times New Roman" pitchFamily="18" charset="0"/>
              </a:rPr>
              <a:t>Процесс выбора профессии не так прост</a:t>
            </a:r>
            <a:endParaRPr lang="ru-RU" sz="3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2" name="Picture 4" descr="Кем стать: профориентация для школьников и подростков в Минске • Family.b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712" y="3368437"/>
            <a:ext cx="5256584" cy="348956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23528" y="1628800"/>
            <a:ext cx="8229600" cy="2667751"/>
          </a:xfrm>
        </p:spPr>
        <p:txBody>
          <a:bodyPr>
            <a:normAutofit fontScale="77500" lnSpcReduction="20000"/>
          </a:bodyPr>
          <a:lstStyle/>
          <a:p>
            <a:pPr marL="365125" indent="-4763" algn="just">
              <a:spcBef>
                <a:spcPct val="50000"/>
              </a:spcBef>
              <a:buNone/>
            </a:pPr>
            <a:r>
              <a:rPr lang="ru-RU" altLang="ru-RU" sz="2800" dirty="0" smtClean="0">
                <a:latin typeface="Times New Roman" pitchFamily="18" charset="0"/>
              </a:rPr>
              <a:t>Если вы ещё не выбрали профессию, то для начала отпустите своё воображение на волю, дайте ему полную свободу и после этого поразмышляйте о своём будущем, отвечая на следующие вопросы:</a:t>
            </a:r>
          </a:p>
          <a:p>
            <a:pPr indent="338138" algn="ctr">
              <a:spcBef>
                <a:spcPct val="50000"/>
              </a:spcBef>
              <a:buNone/>
            </a:pPr>
            <a:r>
              <a:rPr lang="ru-RU" altLang="ru-RU" sz="2800" i="1" dirty="0" smtClean="0">
                <a:latin typeface="Times New Roman" pitchFamily="18" charset="0"/>
              </a:rPr>
              <a:t>Что </a:t>
            </a:r>
            <a:r>
              <a:rPr lang="ru-RU" altLang="ru-RU" sz="2800" i="1" dirty="0" smtClean="0">
                <a:latin typeface="Times New Roman" pitchFamily="18" charset="0"/>
              </a:rPr>
              <a:t>больше всего на свете я люблю делать:</a:t>
            </a:r>
          </a:p>
          <a:p>
            <a:pPr indent="338138" algn="ctr">
              <a:spcBef>
                <a:spcPct val="50000"/>
              </a:spcBef>
              <a:buNone/>
            </a:pPr>
            <a:r>
              <a:rPr lang="ru-RU" altLang="ru-RU" sz="2800" dirty="0" smtClean="0">
                <a:latin typeface="Times New Roman" pitchFamily="18" charset="0"/>
              </a:rPr>
              <a:t>думать </a:t>
            </a:r>
            <a:r>
              <a:rPr lang="ru-RU" altLang="ru-RU" sz="2800" dirty="0" smtClean="0">
                <a:latin typeface="Times New Roman" pitchFamily="18" charset="0"/>
              </a:rPr>
              <a:t>и размышлять?                       ощущать и наблюдать?</a:t>
            </a:r>
          </a:p>
          <a:p>
            <a:pPr indent="338138">
              <a:spcBef>
                <a:spcPct val="50000"/>
              </a:spcBef>
              <a:buNone/>
            </a:pPr>
            <a:r>
              <a:rPr lang="ru-RU" altLang="ru-RU" sz="2800" dirty="0" smtClean="0">
                <a:latin typeface="Times New Roman" pitchFamily="18" charset="0"/>
              </a:rPr>
              <a:t>          чувствовать</a:t>
            </a:r>
            <a:r>
              <a:rPr lang="ru-RU" altLang="ru-RU" sz="2800" dirty="0" smtClean="0">
                <a:latin typeface="Times New Roman" pitchFamily="18" charset="0"/>
              </a:rPr>
              <a:t>?                             </a:t>
            </a:r>
            <a:r>
              <a:rPr lang="ru-RU" altLang="ru-RU" sz="2800" dirty="0" smtClean="0">
                <a:latin typeface="Times New Roman" pitchFamily="18" charset="0"/>
              </a:rPr>
              <a:t>             </a:t>
            </a:r>
            <a:r>
              <a:rPr lang="ru-RU" altLang="ru-RU" sz="2800" dirty="0" smtClean="0">
                <a:latin typeface="Times New Roman" pitchFamily="18" charset="0"/>
              </a:rPr>
              <a:t>мастерить? 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altLang="ru-RU" sz="4400" dirty="0" smtClean="0">
                <a:latin typeface="Times New Roman" pitchFamily="18" charset="0"/>
              </a:rPr>
              <a:t>Поиск работы начинается с выбора профессии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6" name="Picture 4" descr="Выбираем профессию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57750" y="3714750"/>
            <a:ext cx="4286250" cy="3143250"/>
          </a:xfrm>
          <a:prstGeom prst="rect">
            <a:avLst/>
          </a:prstGeom>
          <a:noFill/>
        </p:spPr>
      </p:pic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51520" y="692696"/>
            <a:ext cx="8229600" cy="4525963"/>
          </a:xfrm>
        </p:spPr>
        <p:txBody>
          <a:bodyPr/>
          <a:lstStyle/>
          <a:p>
            <a:pPr marL="365125" indent="-4763" algn="just">
              <a:spcBef>
                <a:spcPct val="50000"/>
              </a:spcBef>
              <a:buNone/>
            </a:pPr>
            <a:r>
              <a:rPr lang="ru-RU" altLang="ru-RU" sz="2800" dirty="0" smtClean="0">
                <a:latin typeface="Times New Roman" pitchFamily="18" charset="0"/>
              </a:rPr>
              <a:t>Разобравшись со своими желаниями, подумайте над тем, </a:t>
            </a:r>
            <a:r>
              <a:rPr lang="ru-RU" altLang="ru-RU" sz="2800" i="1" u="sng" dirty="0" smtClean="0">
                <a:latin typeface="Times New Roman" pitchFamily="18" charset="0"/>
              </a:rPr>
              <a:t>что надо сделать</a:t>
            </a:r>
            <a:r>
              <a:rPr lang="ru-RU" altLang="ru-RU" sz="2800" dirty="0" smtClean="0">
                <a:latin typeface="Times New Roman" pitchFamily="18" charset="0"/>
              </a:rPr>
              <a:t> для осуществления этих целей:</a:t>
            </a:r>
          </a:p>
          <a:p>
            <a:pPr marL="365125" indent="354013" algn="just">
              <a:spcBef>
                <a:spcPct val="50000"/>
              </a:spcBef>
            </a:pPr>
            <a:r>
              <a:rPr lang="ru-RU" altLang="ru-RU" sz="2800" dirty="0" smtClean="0">
                <a:latin typeface="Times New Roman" pitchFamily="18" charset="0"/>
              </a:rPr>
              <a:t>Какие промежуточные дистанции надо пройти?</a:t>
            </a:r>
          </a:p>
          <a:p>
            <a:pPr marL="365125" indent="354013" algn="just">
              <a:spcBef>
                <a:spcPct val="50000"/>
              </a:spcBef>
            </a:pPr>
            <a:r>
              <a:rPr lang="ru-RU" altLang="ru-RU" sz="2800" dirty="0" smtClean="0">
                <a:latin typeface="Times New Roman" pitchFamily="18" charset="0"/>
              </a:rPr>
              <a:t>Какие знания приобрести?</a:t>
            </a:r>
          </a:p>
          <a:p>
            <a:pPr marL="365125" indent="354013" algn="just">
              <a:spcBef>
                <a:spcPct val="50000"/>
              </a:spcBef>
            </a:pPr>
            <a:r>
              <a:rPr lang="ru-RU" altLang="ru-RU" sz="2800" dirty="0" smtClean="0">
                <a:latin typeface="Times New Roman" pitchFamily="18" charset="0"/>
              </a:rPr>
              <a:t>Где взять нужные средства?</a:t>
            </a:r>
          </a:p>
          <a:p>
            <a:pPr marL="365125" indent="354013" algn="just">
              <a:spcBef>
                <a:spcPct val="50000"/>
              </a:spcBef>
            </a:pPr>
            <a:r>
              <a:rPr lang="ru-RU" altLang="ru-RU" sz="2800" dirty="0" smtClean="0">
                <a:latin typeface="Times New Roman" pitchFamily="18" charset="0"/>
              </a:rPr>
              <a:t>Где взять нужную информацию?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28674" name="AutoShape 2" descr="3 модуль «Создание тренинга под потребности заказчика» |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 descr="Теория принятия решений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4008" y="4608003"/>
            <a:ext cx="4499992" cy="2249997"/>
          </a:xfrm>
          <a:prstGeom prst="rect">
            <a:avLst/>
          </a:prstGeom>
          <a:noFill/>
        </p:spPr>
      </p:pic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0" y="1268760"/>
            <a:ext cx="9144000" cy="5116024"/>
          </a:xfrm>
        </p:spPr>
        <p:txBody>
          <a:bodyPr>
            <a:normAutofit fontScale="85000" lnSpcReduction="20000"/>
          </a:bodyPr>
          <a:lstStyle/>
          <a:p>
            <a:pPr marL="365125" indent="-4763" algn="just">
              <a:spcBef>
                <a:spcPct val="50000"/>
              </a:spcBef>
              <a:buNone/>
            </a:pPr>
            <a:r>
              <a:rPr lang="ru-RU" altLang="ru-RU" sz="2800" dirty="0" smtClean="0">
                <a:latin typeface="Times New Roman" pitchFamily="18" charset="0"/>
              </a:rPr>
              <a:t>Прежде всего, неплохо выяснить, почему вы хотите выбирать ту или иную профессию, какие </a:t>
            </a:r>
            <a:r>
              <a:rPr lang="ru-RU" altLang="ru-RU" sz="2800" i="1" u="sng" dirty="0" smtClean="0">
                <a:latin typeface="Times New Roman" pitchFamily="18" charset="0"/>
              </a:rPr>
              <a:t>требования</a:t>
            </a:r>
            <a:r>
              <a:rPr lang="ru-RU" altLang="ru-RU" sz="2800" dirty="0" smtClean="0">
                <a:latin typeface="Times New Roman" pitchFamily="18" charset="0"/>
              </a:rPr>
              <a:t> к ней предъявляете:</a:t>
            </a:r>
          </a:p>
          <a:p>
            <a:pPr indent="338138" algn="just">
              <a:spcBef>
                <a:spcPct val="50000"/>
              </a:spcBef>
            </a:pPr>
            <a:r>
              <a:rPr lang="ru-RU" altLang="ru-RU" sz="2800" dirty="0" smtClean="0">
                <a:latin typeface="Times New Roman" pitchFamily="18" charset="0"/>
              </a:rPr>
              <a:t> Вы хотите, чтобы ваша профессия была престижной, пользовалась признанием в обществе?</a:t>
            </a:r>
          </a:p>
          <a:p>
            <a:pPr indent="338138" algn="just">
              <a:spcBef>
                <a:spcPct val="50000"/>
              </a:spcBef>
            </a:pPr>
            <a:r>
              <a:rPr lang="ru-RU" altLang="ru-RU" sz="2800" dirty="0" smtClean="0">
                <a:latin typeface="Times New Roman" pitchFamily="18" charset="0"/>
              </a:rPr>
              <a:t> Вы хотите приобрести любую профессию, лишь бы она хорошо оплачивалась? </a:t>
            </a:r>
          </a:p>
          <a:p>
            <a:pPr indent="338138" algn="just">
              <a:spcBef>
                <a:spcPct val="50000"/>
              </a:spcBef>
            </a:pPr>
            <a:r>
              <a:rPr lang="ru-RU" altLang="ru-RU" sz="2800" dirty="0" smtClean="0">
                <a:latin typeface="Times New Roman" pitchFamily="18" charset="0"/>
              </a:rPr>
              <a:t> Вам хочется, чтобы ваша профессия была интересной? </a:t>
            </a:r>
            <a:endParaRPr lang="ru-RU" altLang="ru-RU" sz="2800" dirty="0" smtClean="0">
              <a:latin typeface="Times New Roman" pitchFamily="18" charset="0"/>
            </a:endParaRPr>
          </a:p>
          <a:p>
            <a:pPr indent="338138" algn="just">
              <a:spcBef>
                <a:spcPct val="50000"/>
              </a:spcBef>
            </a:pPr>
            <a:r>
              <a:rPr lang="ru-RU" altLang="ru-RU" sz="2800" dirty="0" smtClean="0">
                <a:latin typeface="Times New Roman" pitchFamily="18" charset="0"/>
              </a:rPr>
              <a:t>Вы ищете профессию, которая характеризовалась бы хорошими условиями труда?</a:t>
            </a:r>
          </a:p>
          <a:p>
            <a:pPr indent="338138" algn="just">
              <a:spcBef>
                <a:spcPct val="50000"/>
              </a:spcBef>
            </a:pPr>
            <a:r>
              <a:rPr lang="ru-RU" altLang="ru-RU" sz="2800" dirty="0" smtClean="0">
                <a:latin typeface="Times New Roman" pitchFamily="18" charset="0"/>
              </a:rPr>
              <a:t>  Вы выбираете профессию, которую легче приобрести?</a:t>
            </a:r>
          </a:p>
          <a:p>
            <a:pPr indent="338138" algn="just">
              <a:spcBef>
                <a:spcPct val="50000"/>
              </a:spcBef>
            </a:pPr>
            <a:r>
              <a:rPr lang="ru-RU" altLang="ru-RU" sz="2800" dirty="0" smtClean="0">
                <a:latin typeface="Times New Roman" pitchFamily="18" charset="0"/>
              </a:rPr>
              <a:t>  Вы собираетесь связать свою судьбу с профессией по совету или примеру других людей?</a:t>
            </a:r>
          </a:p>
          <a:p>
            <a:pPr indent="338138" algn="just">
              <a:spcBef>
                <a:spcPct val="50000"/>
              </a:spcBef>
            </a:pPr>
            <a:endParaRPr lang="ru-RU" altLang="ru-RU" sz="2800" dirty="0" smtClean="0">
              <a:latin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altLang="ru-RU" sz="4400" dirty="0" smtClean="0">
                <a:latin typeface="Times New Roman" pitchFamily="18" charset="0"/>
              </a:rPr>
              <a:t> Убедитесь, что ваша профессия – это то, что нужно для вас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59024" y="0"/>
            <a:ext cx="8784976" cy="1143000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/>
              <a:t>Как правильно выбрать себе профессию?</a:t>
            </a:r>
            <a:endParaRPr lang="ru-RU" sz="3200" dirty="0"/>
          </a:p>
        </p:txBody>
      </p:sp>
      <p:pic>
        <p:nvPicPr>
          <p:cNvPr id="30722" name="Picture 2" descr="Профориентация. ᐈ Обучение за рубежом с проектом &quot;Образование без границ&quot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548680"/>
            <a:ext cx="7920880" cy="60007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95</TotalTime>
  <Words>271</Words>
  <Application>Microsoft Office PowerPoint</Application>
  <PresentationFormat>Экран (4:3)</PresentationFormat>
  <Paragraphs>25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Открытая</vt:lpstr>
      <vt:lpstr>Как выбрать профессию</vt:lpstr>
      <vt:lpstr>Процесс выбора профессии не так прост</vt:lpstr>
      <vt:lpstr>Поиск работы начинается с выбора профессии</vt:lpstr>
      <vt:lpstr>Слайд 4</vt:lpstr>
      <vt:lpstr> Убедитесь, что ваша профессия – это то, что нужно для вас</vt:lpstr>
      <vt:lpstr>Как правильно выбрать себе профессию?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Как выбрать профессию</dc:title>
  <dc:creator>Пользователь Windows</dc:creator>
  <cp:lastModifiedBy>Пользователь Windows</cp:lastModifiedBy>
  <cp:revision>13</cp:revision>
  <dcterms:created xsi:type="dcterms:W3CDTF">2020-10-23T09:47:19Z</dcterms:created>
  <dcterms:modified xsi:type="dcterms:W3CDTF">2020-10-23T11:22:21Z</dcterms:modified>
</cp:coreProperties>
</file>